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263" r:id="rId3"/>
    <p:sldId id="256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4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5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65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6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3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1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62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0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9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0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4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4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9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6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52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rtyva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6947"/>
          <a:stretch/>
        </p:blipFill>
        <p:spPr>
          <a:xfrm>
            <a:off x="1978269" y="1"/>
            <a:ext cx="8440616" cy="4536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3733" y="4846303"/>
            <a:ext cx="7989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Инструкция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студентам 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домашнего задания 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63" y="359930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657" y="5254868"/>
            <a:ext cx="10558219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образовательного учреждения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edusites.rtyva.ru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4" y="104164"/>
            <a:ext cx="9882554" cy="4883917"/>
          </a:xfrm>
        </p:spPr>
      </p:pic>
    </p:spTree>
    <p:extLst>
      <p:ext uri="{BB962C8B-B14F-4D97-AF65-F5344CB8AC3E}">
        <p14:creationId xmlns:p14="http://schemas.microsoft.com/office/powerpoint/2010/main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9" y="158262"/>
            <a:ext cx="7895493" cy="5411356"/>
          </a:xfrm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3393830" y="5614375"/>
            <a:ext cx="6110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https://openedu.ru/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26" y="-3501"/>
            <a:ext cx="9412912" cy="5552899"/>
          </a:xfrm>
        </p:spPr>
      </p:pic>
      <p:sp>
        <p:nvSpPr>
          <p:cNvPr id="4" name="Прямоугольник 3"/>
          <p:cNvSpPr/>
          <p:nvPr/>
        </p:nvSpPr>
        <p:spPr>
          <a:xfrm>
            <a:off x="3745524" y="5855676"/>
            <a:ext cx="4994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https://edu.rtyva.ru/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139</TotalTime>
  <Words>26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Tw Cen MT</vt:lpstr>
      <vt:lpstr>Контур</vt:lpstr>
      <vt:lpstr>Презентация PowerPoint</vt:lpstr>
      <vt:lpstr>задания на время карантина можешь посмотреть </vt:lpstr>
      <vt:lpstr>Через мессенджеры </vt:lpstr>
      <vt:lpstr>   сайте образовательного учреждения  edusites.rtyva.ru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Сайлыкмаа К.С. Куулар</cp:lastModifiedBy>
  <cp:revision>21</cp:revision>
  <dcterms:created xsi:type="dcterms:W3CDTF">2020-03-17T09:24:11Z</dcterms:created>
  <dcterms:modified xsi:type="dcterms:W3CDTF">2020-03-19T03:40:38Z</dcterms:modified>
</cp:coreProperties>
</file>