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30D"/>
    <a:srgbClr val="99FFCC"/>
    <a:srgbClr val="00FFFF"/>
    <a:srgbClr val="CCCC00"/>
    <a:srgbClr val="A8788E"/>
    <a:srgbClr val="FC24C3"/>
    <a:srgbClr val="FAA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F56214-A23F-4BD5-8F80-ADF7BF9FDFDA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EB875C-9D96-442A-9A89-78F1B447C8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6864" cy="2520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Формы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внеклассных мероприятий  в рамках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декад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95400"/>
            <a:ext cx="6296744" cy="261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440760" cy="4464496"/>
          </a:xfrm>
          <a:solidFill>
            <a:srgbClr val="DDF30D"/>
          </a:solidFill>
        </p:spPr>
        <p:txBody>
          <a:bodyPr/>
          <a:lstStyle/>
          <a:p>
            <a:pPr marL="285750" indent="-285750"/>
            <a:endParaRPr lang="ru-RU" dirty="0" smtClean="0"/>
          </a:p>
          <a:p>
            <a:pPr marL="285750" indent="-285750"/>
            <a:r>
              <a:rPr lang="ru-RU" dirty="0" smtClean="0"/>
              <a:t>ВЕЧЕР – ПУТЕШЕСТВИЕ </a:t>
            </a:r>
          </a:p>
          <a:p>
            <a:pPr indent="0">
              <a:buNone/>
            </a:pPr>
            <a:r>
              <a:rPr lang="ru-RU" dirty="0" smtClean="0"/>
              <a:t>(путешествие по родному краю, по профессиям, на машине времени)</a:t>
            </a:r>
          </a:p>
          <a:p>
            <a:pPr marL="285750" indent="-285750"/>
            <a:r>
              <a:rPr lang="ru-RU" dirty="0" smtClean="0"/>
              <a:t>ВЕЧЕР НЕРАЗГАДАННЫХ И РАЗГАДАННЫХ  ТАЙН </a:t>
            </a:r>
          </a:p>
          <a:p>
            <a:pPr marL="285750" indent="-285750"/>
            <a:r>
              <a:rPr lang="ru-RU" dirty="0" smtClean="0"/>
              <a:t>ПРЕСС – КОНФЕРЕНЦИЯ</a:t>
            </a:r>
          </a:p>
          <a:p>
            <a:pPr marL="285750" indent="-285750"/>
            <a:r>
              <a:rPr lang="ru-RU" dirty="0" smtClean="0"/>
              <a:t>УСТНЫЙ ЖУРНАЛ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1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6224736" cy="4073625"/>
          </a:xfrm>
          <a:solidFill>
            <a:srgbClr val="A8788E"/>
          </a:solidFill>
        </p:spPr>
        <p:txBody>
          <a:bodyPr/>
          <a:lstStyle/>
          <a:p>
            <a:pPr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КОНКУРСОВ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лучшую сказку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лучший рассказ в картинках с подписями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лучшую подпись под рисунком или серией рисунков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лучшее письмо друзьям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лучшую подпись под фотоснимком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857601"/>
          </a:xfrm>
          <a:solidFill>
            <a:srgbClr val="CCCC00"/>
          </a:solidFill>
        </p:spPr>
        <p:txBody>
          <a:bodyPr/>
          <a:lstStyle/>
          <a:p>
            <a:pPr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ТУРНИР ЗНАТОКОВ ПОЭЗИИ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/>
              <a:t>Конкурс юмора и сатиры в поэзии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Конкурс поэтических жанров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Конкурс поэтов – масок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Конкурс буриме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53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512768" cy="4217641"/>
          </a:xfrm>
          <a:solidFill>
            <a:srgbClr val="99FFCC"/>
          </a:solidFill>
        </p:spPr>
        <p:txBody>
          <a:bodyPr/>
          <a:lstStyle/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СПАРТАКИАДА НАРОДНЫХ ИГР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 ВЕЧЕР ВЕСЕЛЫХ ЗАДАЧ</a:t>
            </a:r>
          </a:p>
          <a:p>
            <a:pPr marL="285750" indent="-285750"/>
            <a:r>
              <a:rPr lang="ru-RU" b="1" dirty="0"/>
              <a:t>МЕРОПРИЯТИЕ  - СЮРПРИЗ</a:t>
            </a:r>
          </a:p>
          <a:p>
            <a:pPr indent="0">
              <a:buNone/>
            </a:pPr>
            <a:r>
              <a:rPr lang="ru-RU" dirty="0"/>
              <a:t>(какое –либо мероприятие со школьниками на радость учащимся)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5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8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9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11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95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    Формы проведения внеклассных мероприятий  в рамках  метапредметных декад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проведения внеклассных мероприятий  в рамках  метапредметных декад</dc:title>
  <dc:creator>Анжелика</dc:creator>
  <cp:lastModifiedBy>Анжелика</cp:lastModifiedBy>
  <cp:revision>5</cp:revision>
  <dcterms:created xsi:type="dcterms:W3CDTF">2019-10-09T02:46:10Z</dcterms:created>
  <dcterms:modified xsi:type="dcterms:W3CDTF">2019-10-09T03:34:13Z</dcterms:modified>
</cp:coreProperties>
</file>