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1" r:id="rId3"/>
    <p:sldId id="262" r:id="rId4"/>
    <p:sldId id="270" r:id="rId5"/>
    <p:sldId id="269" r:id="rId6"/>
    <p:sldId id="257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3366FF"/>
    <a:srgbClr val="3333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07" d="100"/>
          <a:sy n="107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63C54-9904-4848-BD4B-F827615EE59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F24D3-A3AB-4CCB-958B-E2B531D5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im0-tub-ru.yandex.net/i?id=93519ee96bd2b5d504a54c8f5c9b9e67-l&amp;n=13" TargetMode="External"/><Relationship Id="rId11" Type="http://schemas.microsoft.com/office/2007/relationships/hdphoto" Target="../media/hdphoto1.wdp"/><Relationship Id="rId5" Type="http://schemas.openxmlformats.org/officeDocument/2006/relationships/image" Target="../media/image14.jpeg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7" y="1916832"/>
            <a:ext cx="9132182" cy="34563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оформлению</a:t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 </a:t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36" y="116632"/>
            <a:ext cx="2671995" cy="196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537" y="-895537"/>
            <a:ext cx="1916834" cy="3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7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2121" r="13460"/>
          <a:stretch/>
        </p:blipFill>
        <p:spPr>
          <a:xfrm>
            <a:off x="6732240" y="4296708"/>
            <a:ext cx="1575072" cy="2005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800" r="20601" b="4851"/>
          <a:stretch/>
        </p:blipFill>
        <p:spPr>
          <a:xfrm>
            <a:off x="1135480" y="4263480"/>
            <a:ext cx="1184407" cy="1944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701" r="27320" b="2750"/>
          <a:stretch/>
        </p:blipFill>
        <p:spPr>
          <a:xfrm>
            <a:off x="4124916" y="1628800"/>
            <a:ext cx="1398221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08503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мебель для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 кабинета </a:t>
            </a:r>
          </a:p>
        </p:txBody>
      </p:sp>
      <p:pic>
        <p:nvPicPr>
          <p:cNvPr id="8198" name="Picture 6" descr="https://im0-tub-ru.yandex.net/i?id=93519ee96bd2b5d504a54c8f5c9b9e67-l&amp;n=13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1786"/>
            <a:ext cx="2669392" cy="18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-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84" y="1853197"/>
            <a:ext cx="1935843" cy="19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5cc3790627a9ab66e07d15e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74207"/>
            <a:ext cx="1935113" cy="19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706"/>
            <a:ext cx="1503288" cy="11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677" y="368741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стол Сокол КСТ-109 серый тумба справа (учительский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)- 2 шт.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687415"/>
            <a:ext cx="2946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компьютерное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Tetchair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ткань-синий, 2601 (учительский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2 шт.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0684" y="3759423"/>
            <a:ext cx="2507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стол для ноутбуков (ученическая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30 шт.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677" y="6098003"/>
            <a:ext cx="292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компьютерное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Tetchair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Leader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ткань-синий, 2601 (ученическое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30 шт.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7" y="6098003"/>
            <a:ext cx="180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(ученические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30 шт.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6190336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Стулья– 30 шт.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926" y="-512926"/>
            <a:ext cx="1097879" cy="21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5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34282"/>
            <a:ext cx="9132182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проекта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6349159" cy="466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51" y="62706"/>
            <a:ext cx="1323953" cy="9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537" y="-895537"/>
            <a:ext cx="1916834" cy="3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00811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ывески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парадную дверь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16" y="1988840"/>
            <a:ext cx="5946112" cy="397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13" y="62706"/>
            <a:ext cx="1562192" cy="11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997338"/>
            <a:ext cx="8552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закупки:</a:t>
            </a:r>
          </a:p>
          <a:p>
            <a:pPr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должна быть с размером 90 х 60 см. Логотип проекта следует вставить в центр, а штрихи в правый верхний  и в левый нижний углы. Наименование проекта должен находится снизу логотипа, а наименование образовательной организации сверху. Шрифт и размер надписей должны быть одинаковыми.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101" y="-565099"/>
            <a:ext cx="1209555" cy="2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62" y="86886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Табличка на дверь кабинетов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676" y="5661249"/>
            <a:ext cx="8552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закупки:</a:t>
            </a:r>
          </a:p>
          <a:p>
            <a:pPr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табличка с защитной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ламинацией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Крепление: на скрытых держателях или вплотную к стене.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левой части должен быть логотип проекта, а с правой наименование проекта «Цифровая образовательная среда».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8834" y="1916832"/>
            <a:ext cx="8621637" cy="3343194"/>
            <a:chOff x="198834" y="1916832"/>
            <a:chExt cx="8621637" cy="334319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2190" y="1916832"/>
              <a:ext cx="8538281" cy="33431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04440" y="2096111"/>
              <a:ext cx="8275966" cy="3027799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533"/>
                      </a14:imgEffect>
                      <a14:imgEffect>
                        <a14:saturation sat="2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78" y="4057234"/>
              <a:ext cx="4543906" cy="92219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24330" y="2211280"/>
              <a:ext cx="3528803" cy="2790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77"/>
            <a:stretch/>
          </p:blipFill>
          <p:spPr>
            <a:xfrm>
              <a:off x="198834" y="2336781"/>
              <a:ext cx="4179795" cy="2259807"/>
            </a:xfrm>
            <a:prstGeom prst="rect">
              <a:avLst/>
            </a:prstGeom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4127222" y="2303582"/>
              <a:ext cx="4619161" cy="19101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Цифровая образовательная среда</a:t>
              </a:r>
              <a:endPara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13" y="62706"/>
            <a:ext cx="1562192" cy="11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101" y="-565099"/>
            <a:ext cx="1209555" cy="2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05847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по оформлению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дизайна кабинетов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«ЦОС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06531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ДСП), постелить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линолеум;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 выравнивать шпатлевкой или штукатуркой,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покрасить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(код цвета) цвета, согласно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дизайном;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федерального проекта «ЦОС» согласно дизайн-проекту (вид 3,4);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Повесить логотип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«Образование» 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дизайн-проекту (вид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штрихи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Потолок выравнивать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покрасить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потолочные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квадратные светильники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ИОНОС с размером 65х65;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поменять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 сделать грифельную доску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темно-серого цвета в правой части стены. Установка доски: от краев стен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15см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рулонных штор синего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13" y="62706"/>
            <a:ext cx="1562192" cy="11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101" y="-565099"/>
            <a:ext cx="1209555" cy="2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71271"/>
            <a:ext cx="8229600" cy="80413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кабинетов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 1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78" y="80785"/>
            <a:ext cx="1520126" cy="11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9121" y="-559121"/>
            <a:ext cx="1196754" cy="23149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5" y="2069831"/>
            <a:ext cx="8779383" cy="4599529"/>
          </a:xfrm>
        </p:spPr>
      </p:pic>
    </p:spTree>
    <p:extLst>
      <p:ext uri="{BB962C8B-B14F-4D97-AF65-F5344CB8AC3E}">
        <p14:creationId xmlns:p14="http://schemas.microsoft.com/office/powerpoint/2010/main" val="142237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36" y="62706"/>
            <a:ext cx="1410068" cy="10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989399"/>
            <a:ext cx="8229600" cy="8085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кабинетов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 2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926" y="-512926"/>
            <a:ext cx="1097879" cy="212372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8" y="1916832"/>
            <a:ext cx="8762170" cy="4738877"/>
          </a:xfrm>
        </p:spPr>
      </p:pic>
    </p:spTree>
    <p:extLst>
      <p:ext uri="{BB962C8B-B14F-4D97-AF65-F5344CB8AC3E}">
        <p14:creationId xmlns:p14="http://schemas.microsoft.com/office/powerpoint/2010/main" val="344328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65" y="62706"/>
            <a:ext cx="1642840" cy="120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226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кабинетов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 3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762" y="-592763"/>
            <a:ext cx="1268763" cy="2454282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8891830" cy="4239314"/>
          </a:xfrm>
        </p:spPr>
      </p:pic>
    </p:spTree>
    <p:extLst>
      <p:ext uri="{BB962C8B-B14F-4D97-AF65-F5344CB8AC3E}">
        <p14:creationId xmlns:p14="http://schemas.microsoft.com/office/powerpoint/2010/main" val="5436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93" y="62705"/>
            <a:ext cx="1839012" cy="135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415975"/>
            <a:ext cx="8229600" cy="8461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кабинетов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 4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046" y="-660046"/>
            <a:ext cx="1412778" cy="2732863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8954955" cy="3918412"/>
          </a:xfrm>
        </p:spPr>
      </p:pic>
    </p:spTree>
    <p:extLst>
      <p:ext uri="{BB962C8B-B14F-4D97-AF65-F5344CB8AC3E}">
        <p14:creationId xmlns:p14="http://schemas.microsoft.com/office/powerpoint/2010/main" val="692603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302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Руководство по оформлению кабинетов  «Цифровой образовательной среды»</vt:lpstr>
      <vt:lpstr>Логотип проекта </vt:lpstr>
      <vt:lpstr>Вывески на парадную дверь школы</vt:lpstr>
      <vt:lpstr>Табличка на дверь кабинетов</vt:lpstr>
      <vt:lpstr>Требование по оформлению  дизайна кабинетов «ЦОС»:</vt:lpstr>
      <vt:lpstr>Дизайн-проект кабинетов (вид 1)</vt:lpstr>
      <vt:lpstr>Дизайн-проект кабинетов (вид 2)</vt:lpstr>
      <vt:lpstr>Дизайн-проект кабинетов (вид 3)</vt:lpstr>
      <vt:lpstr>Дизайн-проект кабинетов (вид 4)</vt:lpstr>
      <vt:lpstr>Необходимая мебель для оснащения кабинета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 «Цифровая образовательная среда» на 2020 г.</dc:title>
  <dc:creator>123</dc:creator>
  <cp:lastModifiedBy>Пользователь Windows</cp:lastModifiedBy>
  <cp:revision>30</cp:revision>
  <dcterms:created xsi:type="dcterms:W3CDTF">2020-04-28T04:55:18Z</dcterms:created>
  <dcterms:modified xsi:type="dcterms:W3CDTF">2022-01-20T09:44:48Z</dcterms:modified>
</cp:coreProperties>
</file>